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3171825"/>
            <a:ext cx="60007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622425"/>
            <a:ext cx="1094740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52844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372364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7915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2615" y="181483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6850" y="3333115"/>
            <a:ext cx="78867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0385" y="3897630"/>
            <a:ext cx="73596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645" y="6039485"/>
            <a:ext cx="256159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412875"/>
            <a:ext cx="110172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740" y="2468880"/>
            <a:ext cx="4306570" cy="3443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